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35"/>
  </p:handoutMasterIdLst>
  <p:sldIdLst>
    <p:sldId id="256" r:id="rId5"/>
    <p:sldId id="269" r:id="rId6"/>
    <p:sldId id="268" r:id="rId7"/>
    <p:sldId id="270" r:id="rId8"/>
    <p:sldId id="257" r:id="rId9"/>
    <p:sldId id="289" r:id="rId10"/>
    <p:sldId id="258" r:id="rId11"/>
    <p:sldId id="259" r:id="rId12"/>
    <p:sldId id="260" r:id="rId13"/>
    <p:sldId id="261" r:id="rId14"/>
    <p:sldId id="263" r:id="rId15"/>
    <p:sldId id="267" r:id="rId16"/>
    <p:sldId id="271" r:id="rId17"/>
    <p:sldId id="272" r:id="rId18"/>
    <p:sldId id="273" r:id="rId19"/>
    <p:sldId id="266" r:id="rId20"/>
    <p:sldId id="274" r:id="rId21"/>
    <p:sldId id="275" r:id="rId22"/>
    <p:sldId id="276" r:id="rId23"/>
    <p:sldId id="277" r:id="rId24"/>
    <p:sldId id="278" r:id="rId25"/>
    <p:sldId id="283" r:id="rId26"/>
    <p:sldId id="279" r:id="rId27"/>
    <p:sldId id="280" r:id="rId28"/>
    <p:sldId id="284" r:id="rId29"/>
    <p:sldId id="285" r:id="rId30"/>
    <p:sldId id="286" r:id="rId31"/>
    <p:sldId id="287" r:id="rId32"/>
    <p:sldId id="281" r:id="rId33"/>
    <p:sldId id="288" r:id="rId3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16" y="5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A93A-2AEC-4017-B3D1-48ED6DDAE9F1}" type="datetimeFigureOut">
              <a:rPr lang="fi-FI" smtClean="0"/>
              <a:t>10.10.2019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BD73-E904-431D-98D4-D08D54C7DCD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36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https://creativecommons.org/licenses/by/4.0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8200" y="1798264"/>
            <a:ext cx="10515600" cy="388591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Rectangle 18"/>
          <p:cNvSpPr/>
          <p:nvPr userDrawn="1"/>
        </p:nvSpPr>
        <p:spPr>
          <a:xfrm>
            <a:off x="0" y="4708733"/>
            <a:ext cx="12192000" cy="2149267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600" y="135310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600" y="4418176"/>
            <a:ext cx="9144000" cy="839623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and organization of the author</a:t>
            </a:r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2711"/>
            <a:ext cx="1568307" cy="972840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838201" y="5720512"/>
            <a:ext cx="9089582" cy="711110"/>
            <a:chOff x="530550" y="5320939"/>
            <a:chExt cx="11146796" cy="87205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10" y="5320939"/>
              <a:ext cx="730526" cy="87205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96" y="5546179"/>
              <a:ext cx="2128550" cy="5935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50" y="5595537"/>
              <a:ext cx="1007818" cy="5441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378" y="5642211"/>
              <a:ext cx="1452833" cy="4974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453" y="5642211"/>
              <a:ext cx="1275568" cy="4974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263" y="5638026"/>
              <a:ext cx="1180294" cy="501656"/>
            </a:xfrm>
            <a:prstGeom prst="rect">
              <a:avLst/>
            </a:prstGeom>
          </p:spPr>
        </p:pic>
      </p:grpSp>
      <p:sp>
        <p:nvSpPr>
          <p:cNvPr id="22" name="Text Box 26"/>
          <p:cNvSpPr txBox="1"/>
          <p:nvPr userDrawn="1"/>
        </p:nvSpPr>
        <p:spPr>
          <a:xfrm rot="16200000">
            <a:off x="10289469" y="5205146"/>
            <a:ext cx="2317750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fi-FI" sz="800" u="sng" dirty="0">
                <a:solidFill>
                  <a:srgbClr val="0563C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https://creativecommons.org/licenses/by/4.0/</a:t>
            </a:r>
            <a:endParaRPr lang="fi-FI" sz="12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/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795" y="6112594"/>
            <a:ext cx="782961" cy="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10.10.2019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C9CB0-803B-4601-B308-3E2E42924E0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10.10.2019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0D5D-2CAA-476A-9E5D-585F2AD07A9F}" type="slidenum">
              <a:rPr lang="fi-FI" smtClean="0"/>
              <a:t>‹#›</a:t>
            </a:fld>
            <a:endParaRPr lang="fi-FI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0CD9176F-7E44-4D18-9355-EAED48BF66F5}" type="datetimeFigureOut">
              <a:rPr lang="fi-FI" smtClean="0"/>
              <a:pPr/>
              <a:t>10.10.2019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32513" y="6356350"/>
            <a:ext cx="2918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8735" y="6356350"/>
            <a:ext cx="917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2FCA0D5D-2CAA-476A-9E5D-585F2AD07A9F}" type="slidenum">
              <a:rPr lang="fi-FI" smtClean="0"/>
              <a:pPr/>
              <a:t>‹#›</a:t>
            </a:fld>
            <a:endParaRPr lang="fi-FI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669892" y="2431776"/>
            <a:ext cx="9130232" cy="4838340"/>
            <a:chOff x="6690620" y="3124628"/>
            <a:chExt cx="7639050" cy="4048125"/>
          </a:xfrm>
        </p:grpSpPr>
        <p:sp>
          <p:nvSpPr>
            <p:cNvPr id="11" name="Diagonal Stripe 10"/>
            <p:cNvSpPr/>
            <p:nvPr userDrawn="1"/>
          </p:nvSpPr>
          <p:spPr>
            <a:xfrm>
              <a:off x="6690620" y="312462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2" name="Diagonal Stripe 11"/>
            <p:cNvSpPr/>
            <p:nvPr userDrawn="1"/>
          </p:nvSpPr>
          <p:spPr>
            <a:xfrm>
              <a:off x="6690620" y="3578555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3" name="Diagonal Stripe 12"/>
            <p:cNvSpPr/>
            <p:nvPr userDrawn="1"/>
          </p:nvSpPr>
          <p:spPr>
            <a:xfrm>
              <a:off x="6700145" y="401997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818" y="493876"/>
            <a:ext cx="917982" cy="11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3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75000"/>
            </a:schemeClr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xd.adobe.com/view/96ef577f-4cfa-440d-59b8-518264fbb33f-e0de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splas.com/" TargetMode="External"/><Relationship Id="rId2" Type="http://schemas.openxmlformats.org/officeDocument/2006/relationships/hyperlink" Target="http://www.pexe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ixabay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www.adobe.com/fi/products/xd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Using Adobe XD as UI/UX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Jari Isohanni, </a:t>
            </a:r>
            <a:r>
              <a:rPr lang="fi-FI" dirty="0" err="1"/>
              <a:t>Centria</a:t>
            </a:r>
            <a:r>
              <a:rPr lang="fi-FI" dirty="0"/>
              <a:t> </a:t>
            </a:r>
            <a:r>
              <a:rPr lang="fi-FI" dirty="0" err="1"/>
              <a:t>University</a:t>
            </a:r>
            <a:r>
              <a:rPr lang="fi-FI" dirty="0"/>
              <a:t> of </a:t>
            </a:r>
            <a:r>
              <a:rPr lang="fi-FI" dirty="0" err="1"/>
              <a:t>Applied</a:t>
            </a:r>
            <a:r>
              <a:rPr lang="fi-FI" dirty="0"/>
              <a:t> Sciences</a:t>
            </a:r>
          </a:p>
        </p:txBody>
      </p:sp>
    </p:spTree>
    <p:extLst>
      <p:ext uri="{BB962C8B-B14F-4D97-AF65-F5344CB8AC3E}">
        <p14:creationId xmlns:p14="http://schemas.microsoft.com/office/powerpoint/2010/main" val="387862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6830290" cy="1325563"/>
          </a:xfrm>
        </p:spPr>
        <p:txBody>
          <a:bodyPr/>
          <a:lstStyle/>
          <a:p>
            <a:r>
              <a:rPr lang="fi-FI" dirty="0" err="1"/>
              <a:t>Sharing</a:t>
            </a:r>
            <a:r>
              <a:rPr lang="fi-FI" dirty="0"/>
              <a:t> </a:t>
            </a:r>
            <a:r>
              <a:rPr lang="fi-FI" dirty="0" err="1"/>
              <a:t>protypes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426D5-A643-CE4D-8AA5-5B921AFF2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Checkout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desktop </a:t>
            </a:r>
            <a:r>
              <a:rPr lang="fi-FI" dirty="0" err="1"/>
              <a:t>browser</a:t>
            </a:r>
            <a:r>
              <a:rPr lang="fi-FI" dirty="0"/>
              <a:t> and mobile </a:t>
            </a:r>
            <a:r>
              <a:rPr lang="fi-FI" dirty="0" err="1"/>
              <a:t>device</a:t>
            </a:r>
            <a:endParaRPr lang="fi-FI" dirty="0"/>
          </a:p>
          <a:p>
            <a:endParaRPr lang="fi-FI" dirty="0"/>
          </a:p>
          <a:p>
            <a:r>
              <a:rPr lang="fi-FI" dirty="0"/>
              <a:t>Make sure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leave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comments</a:t>
            </a:r>
            <a:r>
              <a:rPr lang="fi-FI" dirty="0"/>
              <a:t>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8A9B8C2-1E74-FE48-8135-F6965E9E88FE}"/>
              </a:ext>
            </a:extLst>
          </p:cNvPr>
          <p:cNvSpPr txBox="1">
            <a:spLocks/>
          </p:cNvSpPr>
          <p:nvPr/>
        </p:nvSpPr>
        <p:spPr>
          <a:xfrm>
            <a:off x="431801" y="5172364"/>
            <a:ext cx="11510817" cy="100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hlinkClick r:id="rId2"/>
              </a:rPr>
              <a:t>https://xd.adobe.com/view/96ef577f-4cfa-440d-59b8-518264fbb33f-e0de/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59C4C-CE23-9C44-BFF9-4F09818E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199" y="1251961"/>
            <a:ext cx="3736109" cy="37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2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452544"/>
            <a:ext cx="6830290" cy="1325563"/>
          </a:xfrm>
        </p:spPr>
        <p:txBody>
          <a:bodyPr/>
          <a:lstStyle/>
          <a:p>
            <a:pPr algn="ctr"/>
            <a:r>
              <a:rPr lang="fi-FI" dirty="0" err="1"/>
              <a:t>Lesson</a:t>
            </a:r>
            <a:r>
              <a:rPr lang="fi-FI" dirty="0"/>
              <a:t> 1 my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1622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6830290" cy="1325563"/>
          </a:xfrm>
        </p:spPr>
        <p:txBody>
          <a:bodyPr/>
          <a:lstStyle/>
          <a:p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35920C3-3BE6-D64A-92C7-A3DC21C218CA}"/>
              </a:ext>
            </a:extLst>
          </p:cNvPr>
          <p:cNvSpPr txBox="1">
            <a:spLocks/>
          </p:cNvSpPr>
          <p:nvPr/>
        </p:nvSpPr>
        <p:spPr>
          <a:xfrm>
            <a:off x="431801" y="1825625"/>
            <a:ext cx="107072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File</a:t>
            </a:r>
            <a:r>
              <a:rPr lang="fi-FI" dirty="0"/>
              <a:t> -&gt; New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started</a:t>
            </a:r>
            <a:r>
              <a:rPr lang="fi-FI" dirty="0"/>
              <a:t> Adobe XD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just </a:t>
            </a:r>
            <a:r>
              <a:rPr lang="fi-FI" dirty="0" err="1"/>
              <a:t>choose</a:t>
            </a:r>
            <a:r>
              <a:rPr lang="fi-FI" dirty="0"/>
              <a:t> design </a:t>
            </a:r>
            <a:r>
              <a:rPr lang="fi-FI" dirty="0" err="1"/>
              <a:t>size</a:t>
            </a:r>
            <a:r>
              <a:rPr lang="fi-FI" dirty="0"/>
              <a:t>)</a:t>
            </a:r>
          </a:p>
          <a:p>
            <a:pPr lvl="1"/>
            <a:r>
              <a:rPr lang="fi-FI" dirty="0"/>
              <a:t>In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materials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iPhone 6/7/8 Plus</a:t>
            </a:r>
          </a:p>
          <a:p>
            <a:pPr lvl="1"/>
            <a:endParaRPr lang="fi-FI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F39B6D-24FD-C842-B453-FAD64F26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67" y="3301781"/>
            <a:ext cx="6413500" cy="2755900"/>
          </a:xfrm>
          <a:prstGeom prst="rect">
            <a:avLst/>
          </a:prstGeom>
        </p:spPr>
      </p:pic>
      <p:sp>
        <p:nvSpPr>
          <p:cNvPr id="3" name="Right Arrow Callout 2">
            <a:extLst>
              <a:ext uri="{FF2B5EF4-FFF2-40B4-BE49-F238E27FC236}">
                <a16:creationId xmlns:a16="http://schemas.microsoft.com/office/drawing/2014/main" id="{7ABC44A6-ED8F-8D42-9D74-7E86C1E70DDE}"/>
              </a:ext>
            </a:extLst>
          </p:cNvPr>
          <p:cNvSpPr/>
          <p:nvPr/>
        </p:nvSpPr>
        <p:spPr>
          <a:xfrm>
            <a:off x="1072932" y="5255146"/>
            <a:ext cx="2270394" cy="67638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Select design </a:t>
            </a:r>
            <a:r>
              <a:rPr lang="fi-FI" dirty="0" err="1"/>
              <a:t>size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7450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6830290" cy="1325563"/>
          </a:xfrm>
        </p:spPr>
        <p:txBody>
          <a:bodyPr/>
          <a:lstStyle/>
          <a:p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DF6B0-C844-0C46-AEEC-D94F199A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523999"/>
            <a:ext cx="9935436" cy="5038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97C495-98F2-364E-B343-34C4805B1B65}"/>
              </a:ext>
            </a:extLst>
          </p:cNvPr>
          <p:cNvSpPr/>
          <p:nvPr/>
        </p:nvSpPr>
        <p:spPr>
          <a:xfrm>
            <a:off x="7430814" y="5265683"/>
            <a:ext cx="2169168" cy="966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looks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1724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-109707"/>
            <a:ext cx="6830290" cy="1325563"/>
          </a:xfrm>
        </p:spPr>
        <p:txBody>
          <a:bodyPr/>
          <a:lstStyle/>
          <a:p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DF6B0-C844-0C46-AEEC-D94F199A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523999"/>
            <a:ext cx="9935436" cy="5038423"/>
          </a:xfrm>
          <a:prstGeom prst="rect">
            <a:avLst/>
          </a:prstGeom>
        </p:spPr>
      </p:pic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790890FE-C185-7042-AA70-A2513E8E2CF4}"/>
              </a:ext>
            </a:extLst>
          </p:cNvPr>
          <p:cNvSpPr/>
          <p:nvPr/>
        </p:nvSpPr>
        <p:spPr>
          <a:xfrm>
            <a:off x="7262091" y="3715529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Object </a:t>
            </a:r>
            <a:r>
              <a:rPr lang="fi-FI" dirty="0" err="1"/>
              <a:t>properties</a:t>
            </a:r>
            <a:r>
              <a:rPr lang="fi-FI" dirty="0"/>
              <a:t> pane</a:t>
            </a:r>
          </a:p>
        </p:txBody>
      </p:sp>
      <p:sp>
        <p:nvSpPr>
          <p:cNvPr id="2" name="Left Arrow Callout 1">
            <a:extLst>
              <a:ext uri="{FF2B5EF4-FFF2-40B4-BE49-F238E27FC236}">
                <a16:creationId xmlns:a16="http://schemas.microsoft.com/office/drawing/2014/main" id="{89957F81-398F-8442-9750-43C9BE5B0675}"/>
              </a:ext>
            </a:extLst>
          </p:cNvPr>
          <p:cNvSpPr/>
          <p:nvPr/>
        </p:nvSpPr>
        <p:spPr>
          <a:xfrm>
            <a:off x="546538" y="3465848"/>
            <a:ext cx="1786759" cy="76725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Tools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ED41D770-7D0B-4E4A-B0E0-943DBB11181F}"/>
              </a:ext>
            </a:extLst>
          </p:cNvPr>
          <p:cNvSpPr/>
          <p:nvPr/>
        </p:nvSpPr>
        <p:spPr>
          <a:xfrm>
            <a:off x="1813034" y="1032704"/>
            <a:ext cx="2370083" cy="1163959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From</a:t>
            </a:r>
            <a:r>
              <a:rPr lang="fi-FI" sz="1400" dirty="0"/>
              <a:t> top menu </a:t>
            </a:r>
            <a:r>
              <a:rPr lang="fi-FI" sz="1400" dirty="0" err="1"/>
              <a:t>you</a:t>
            </a:r>
            <a:r>
              <a:rPr lang="fi-FI" sz="1400" dirty="0"/>
              <a:t> </a:t>
            </a:r>
            <a:r>
              <a:rPr lang="fi-FI" sz="1400" dirty="0" err="1"/>
              <a:t>can</a:t>
            </a:r>
            <a:r>
              <a:rPr lang="fi-FI" sz="1400" dirty="0"/>
              <a:t> </a:t>
            </a:r>
            <a:r>
              <a:rPr lang="fi-FI" sz="1400" dirty="0" err="1"/>
              <a:t>change</a:t>
            </a:r>
            <a:r>
              <a:rPr lang="fi-FI" sz="1400" dirty="0"/>
              <a:t> </a:t>
            </a:r>
            <a:r>
              <a:rPr lang="fi-FI" sz="1400" dirty="0" err="1"/>
              <a:t>between</a:t>
            </a:r>
            <a:r>
              <a:rPr lang="fi-FI" sz="1400" dirty="0"/>
              <a:t> Design / </a:t>
            </a:r>
            <a:r>
              <a:rPr lang="fi-FI" sz="1400" dirty="0" err="1"/>
              <a:t>Prototype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400426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My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and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to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r>
              <a:rPr lang="fi-FI" dirty="0" err="1"/>
              <a:t>Check</a:t>
            </a:r>
            <a:r>
              <a:rPr lang="fi-FI" dirty="0"/>
              <a:t> for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in Design </a:t>
            </a:r>
            <a:r>
              <a:rPr lang="fi-FI" dirty="0" err="1"/>
              <a:t>view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0023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 err="1"/>
              <a:t>Lesson</a:t>
            </a:r>
            <a:r>
              <a:rPr lang="fi-FI" dirty="0"/>
              <a:t> 2 </a:t>
            </a:r>
            <a:r>
              <a:rPr lang="fi-FI" dirty="0" err="1"/>
              <a:t>Images</a:t>
            </a:r>
            <a:br>
              <a:rPr lang="fi-FI" dirty="0"/>
            </a:br>
            <a:r>
              <a:rPr lang="fi-FI" sz="2800" dirty="0" err="1"/>
              <a:t>Importing</a:t>
            </a:r>
            <a:r>
              <a:rPr lang="fi-FI" sz="2800" dirty="0"/>
              <a:t> and </a:t>
            </a:r>
            <a:r>
              <a:rPr lang="fi-FI" sz="2800" dirty="0" err="1"/>
              <a:t>masking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353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Importing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To import image to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”</a:t>
            </a:r>
            <a:r>
              <a:rPr lang="fi-FI" dirty="0" err="1"/>
              <a:t>File</a:t>
            </a:r>
            <a:r>
              <a:rPr lang="fi-FI" dirty="0"/>
              <a:t> – Import”</a:t>
            </a:r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browse</a:t>
            </a:r>
            <a:r>
              <a:rPr lang="fi-FI" dirty="0"/>
              <a:t> to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material</a:t>
            </a:r>
            <a:r>
              <a:rPr lang="fi-FI" dirty="0"/>
              <a:t> </a:t>
            </a:r>
            <a:r>
              <a:rPr lang="fi-FI" dirty="0" err="1"/>
              <a:t>folder</a:t>
            </a:r>
            <a:r>
              <a:rPr lang="fi-FI" dirty="0"/>
              <a:t> and </a:t>
            </a:r>
            <a:r>
              <a:rPr lang="fi-FI" dirty="0" err="1"/>
              <a:t>choose</a:t>
            </a:r>
            <a:br>
              <a:rPr lang="fi-FI" dirty="0"/>
            </a:br>
            <a:r>
              <a:rPr lang="fi-FI" dirty="0"/>
              <a:t>”</a:t>
            </a:r>
            <a:r>
              <a:rPr lang="fi-FI" dirty="0" err="1"/>
              <a:t>car_background.jpeg</a:t>
            </a:r>
            <a:r>
              <a:rPr lang="fi-FI" dirty="0"/>
              <a:t>”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image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downloaded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www.pexels.com</a:t>
            </a:r>
            <a:endParaRPr lang="fi-FI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F8C7E-2539-464B-AAB5-68B38196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740" y="2424714"/>
            <a:ext cx="2681209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Importing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image is </a:t>
            </a:r>
            <a:r>
              <a:rPr lang="fi-FI" dirty="0" err="1"/>
              <a:t>downloaded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for </a:t>
            </a:r>
            <a:r>
              <a:rPr lang="fi-FI" dirty="0" err="1"/>
              <a:t>page</a:t>
            </a:r>
            <a:endParaRPr lang="fi-FI" dirty="0"/>
          </a:p>
          <a:p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gray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workspace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visible</a:t>
            </a:r>
            <a:r>
              <a:rPr lang="fi-FI" dirty="0"/>
              <a:t> on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  <a:p>
            <a:r>
              <a:rPr lang="fi-FI" dirty="0" err="1"/>
              <a:t>However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images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distracting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</a:t>
            </a:r>
            <a:br>
              <a:rPr lang="fi-FI" dirty="0"/>
            </a:br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image to </a:t>
            </a:r>
            <a:r>
              <a:rPr lang="fi-FI" dirty="0" err="1"/>
              <a:t>cover</a:t>
            </a:r>
            <a:r>
              <a:rPr lang="fi-FI" dirty="0"/>
              <a:t> </a:t>
            </a:r>
            <a:r>
              <a:rPr lang="fi-FI" dirty="0" err="1"/>
              <a:t>our</a:t>
            </a:r>
            <a:br>
              <a:rPr lang="fi-FI" dirty="0"/>
            </a:b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only</a:t>
            </a:r>
            <a:endParaRPr lang="fi-FI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B4E41-EEAB-D947-9048-5DA6D715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821" y="2858814"/>
            <a:ext cx="6012999" cy="388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7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mask</a:t>
            </a:r>
            <a:r>
              <a:rPr lang="fi-FI" dirty="0"/>
              <a:t> image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tools</a:t>
            </a:r>
            <a:r>
              <a:rPr lang="fi-FI" dirty="0"/>
              <a:t> pane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to </a:t>
            </a:r>
            <a:r>
              <a:rPr lang="fi-FI" dirty="0" err="1"/>
              <a:t>cover</a:t>
            </a:r>
            <a:r>
              <a:rPr lang="fi-FI" dirty="0"/>
              <a:t> </a:t>
            </a:r>
            <a:r>
              <a:rPr lang="fi-FI" dirty="0" err="1"/>
              <a:t>entire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  <a:p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and </a:t>
            </a:r>
            <a:r>
              <a:rPr lang="fi-FI" dirty="0" err="1"/>
              <a:t>hold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mouse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at top-</a:t>
            </a:r>
            <a:r>
              <a:rPr lang="fi-FI" dirty="0" err="1"/>
              <a:t>left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corner</a:t>
            </a:r>
            <a:r>
              <a:rPr lang="fi-FI" dirty="0"/>
              <a:t> of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drag to </a:t>
            </a:r>
            <a:r>
              <a:rPr lang="fi-FI" dirty="0" err="1"/>
              <a:t>bottom-right</a:t>
            </a:r>
            <a:r>
              <a:rPr lang="fi-FI" dirty="0"/>
              <a:t> </a:t>
            </a:r>
            <a:r>
              <a:rPr lang="fi-FI" dirty="0" err="1"/>
              <a:t>corner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1CA1A-0503-3A48-B7E9-C3CC7730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669" y="2308773"/>
            <a:ext cx="457200" cy="3606800"/>
          </a:xfrm>
          <a:prstGeom prst="rect">
            <a:avLst/>
          </a:prstGeom>
        </p:spPr>
      </p:pic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02DF0FE-4642-3A4C-8773-A054B49633D2}"/>
              </a:ext>
            </a:extLst>
          </p:cNvPr>
          <p:cNvSpPr/>
          <p:nvPr/>
        </p:nvSpPr>
        <p:spPr>
          <a:xfrm>
            <a:off x="8533843" y="2448971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8830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course</a:t>
            </a:r>
            <a:r>
              <a:rPr lang="fi-FI" dirty="0"/>
              <a:t> is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up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Course is mix of </a:t>
            </a:r>
            <a:r>
              <a:rPr lang="fi-FI" dirty="0" err="1"/>
              <a:t>slides</a:t>
            </a:r>
            <a:r>
              <a:rPr lang="fi-FI" dirty="0"/>
              <a:t> and </a:t>
            </a:r>
            <a:r>
              <a:rPr lang="fi-FI" dirty="0" err="1"/>
              <a:t>videos</a:t>
            </a:r>
            <a:endParaRPr lang="fi-FI" dirty="0"/>
          </a:p>
          <a:p>
            <a:r>
              <a:rPr lang="fi-FI" dirty="0" err="1"/>
              <a:t>Slides</a:t>
            </a:r>
            <a:r>
              <a:rPr lang="fi-FI" dirty="0"/>
              <a:t> and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slightly</a:t>
            </a:r>
            <a:r>
              <a:rPr lang="fi-FI" dirty="0"/>
              <a:t> </a:t>
            </a:r>
            <a:r>
              <a:rPr lang="fi-FI" dirty="0" err="1"/>
              <a:t>overlap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watching</a:t>
            </a:r>
            <a:r>
              <a:rPr lang="fi-FI" dirty="0"/>
              <a:t> </a:t>
            </a:r>
            <a:r>
              <a:rPr lang="fi-FI" dirty="0" err="1"/>
              <a:t>videos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neccessary</a:t>
            </a:r>
            <a:endParaRPr lang="fi-FI" dirty="0"/>
          </a:p>
          <a:p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and </a:t>
            </a:r>
            <a:r>
              <a:rPr lang="fi-FI" dirty="0" err="1"/>
              <a:t>publish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prototype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626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look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A01DE-7530-E743-AD03-74B1DA89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70" y="2259724"/>
            <a:ext cx="6779730" cy="459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8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”Select </a:t>
            </a:r>
            <a:r>
              <a:rPr lang="fi-FI" dirty="0" err="1"/>
              <a:t>tool</a:t>
            </a:r>
            <a:r>
              <a:rPr lang="fi-FI" dirty="0"/>
              <a:t>” </a:t>
            </a:r>
          </a:p>
          <a:p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with</a:t>
            </a:r>
            <a:r>
              <a:rPr lang="fi-FI" dirty="0"/>
              <a:t> ”Select”-</a:t>
            </a:r>
            <a:r>
              <a:rPr lang="fi-FI" dirty="0" err="1"/>
              <a:t>tool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car</a:t>
            </a:r>
            <a:r>
              <a:rPr lang="fi-FI" dirty="0"/>
              <a:t> image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hold</a:t>
            </a:r>
            <a:br>
              <a:rPr lang="fi-FI" dirty="0"/>
            </a:br>
            <a:r>
              <a:rPr lang="fi-FI" dirty="0"/>
              <a:t>Shift </a:t>
            </a:r>
            <a:r>
              <a:rPr lang="fi-FI" dirty="0" err="1"/>
              <a:t>key</a:t>
            </a:r>
            <a:r>
              <a:rPr lang="fi-FI" dirty="0"/>
              <a:t> and </a:t>
            </a:r>
            <a:r>
              <a:rPr lang="fi-FI" dirty="0" err="1"/>
              <a:t>click</a:t>
            </a:r>
            <a:r>
              <a:rPr lang="fi-FI" dirty="0"/>
              <a:t> white </a:t>
            </a:r>
            <a:r>
              <a:rPr lang="fi-FI" dirty="0" err="1"/>
              <a:t>rectangle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chooses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elements</a:t>
            </a:r>
            <a:r>
              <a:rPr lang="fi-FI" dirty="0"/>
              <a:t>.</a:t>
            </a:r>
          </a:p>
          <a:p>
            <a:r>
              <a:rPr lang="fi-FI" dirty="0"/>
              <a:t>As </a:t>
            </a:r>
            <a:r>
              <a:rPr lang="fi-FI" dirty="0" err="1"/>
              <a:t>rectangle</a:t>
            </a:r>
            <a:r>
              <a:rPr lang="fi-FI" dirty="0"/>
              <a:t> is on top of image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it to </a:t>
            </a:r>
            <a:r>
              <a:rPr lang="fi-FI" dirty="0" err="1"/>
              <a:t>mask</a:t>
            </a:r>
            <a:r>
              <a:rPr lang="fi-FI" dirty="0"/>
              <a:t> image to</a:t>
            </a:r>
            <a:br>
              <a:rPr lang="fi-FI" dirty="0"/>
            </a:br>
            <a:r>
              <a:rPr lang="fi-FI" dirty="0" err="1"/>
              <a:t>rectangles</a:t>
            </a:r>
            <a:r>
              <a:rPr lang="fi-FI" dirty="0"/>
              <a:t> </a:t>
            </a:r>
            <a:r>
              <a:rPr lang="fi-FI" dirty="0" err="1"/>
              <a:t>region</a:t>
            </a:r>
            <a:r>
              <a:rPr lang="fi-FI" dirty="0"/>
              <a:t>.</a:t>
            </a:r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menu ”Object – </a:t>
            </a:r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Shape</a:t>
            </a:r>
            <a:r>
              <a:rPr lang="fi-FI" dirty="0"/>
              <a:t>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0CA53-924D-C748-AE71-1E92C19C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0" y="2312714"/>
            <a:ext cx="482600" cy="3683000"/>
          </a:xfrm>
          <a:prstGeom prst="rect">
            <a:avLst/>
          </a:prstGeom>
        </p:spPr>
      </p:pic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02DF0FE-4642-3A4C-8773-A054B49633D2}"/>
              </a:ext>
            </a:extLst>
          </p:cNvPr>
          <p:cNvSpPr/>
          <p:nvPr/>
        </p:nvSpPr>
        <p:spPr>
          <a:xfrm>
            <a:off x="8842106" y="2047382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Select </a:t>
            </a:r>
            <a:r>
              <a:rPr lang="fi-FI" dirty="0" err="1"/>
              <a:t>tool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5447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look </a:t>
            </a:r>
            <a:r>
              <a:rPr lang="fi-FI" dirty="0" err="1"/>
              <a:t>now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2D515-47E7-6440-AEEA-AF149B86F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422" y="1825593"/>
            <a:ext cx="3496666" cy="50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88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slide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video </a:t>
            </a:r>
            <a:r>
              <a:rPr lang="fi-FI" dirty="0" err="1"/>
              <a:t>how</a:t>
            </a:r>
            <a:r>
              <a:rPr lang="fi-FI" dirty="0"/>
              <a:t> to import and </a:t>
            </a:r>
            <a:r>
              <a:rPr lang="fi-FI" dirty="0" err="1"/>
              <a:t>mask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47039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reen Recording 2019-10-14 at 8.29.28">
            <a:hlinkClick r:id="" action="ppaction://media"/>
            <a:extLst>
              <a:ext uri="{FF2B5EF4-FFF2-40B4-BE49-F238E27FC236}">
                <a16:creationId xmlns:a16="http://schemas.microsoft.com/office/drawing/2014/main" id="{4F91B034-DD39-A645-BB5F-636677DF00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8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Blurring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2407" cy="4351338"/>
          </a:xfrm>
        </p:spPr>
        <p:txBody>
          <a:bodyPr>
            <a:normAutofit fontScale="92500"/>
          </a:bodyPr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slightly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car</a:t>
            </a:r>
            <a:r>
              <a:rPr lang="fi-FI" dirty="0"/>
              <a:t> image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steal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attention</a:t>
            </a:r>
            <a:r>
              <a:rPr lang="fi-FI" dirty="0"/>
              <a:t>.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on top of image.</a:t>
            </a:r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and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pane.  </a:t>
            </a:r>
          </a:p>
          <a:p>
            <a:endParaRPr lang="fi-FI" dirty="0"/>
          </a:p>
          <a:p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slider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,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is </a:t>
            </a:r>
            <a:r>
              <a:rPr lang="fi-FI" dirty="0" err="1"/>
              <a:t>brightness</a:t>
            </a:r>
            <a:r>
              <a:rPr lang="fi-FI" dirty="0"/>
              <a:t> and </a:t>
            </a:r>
            <a:r>
              <a:rPr lang="fi-FI" dirty="0" err="1"/>
              <a:t>third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opacity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5 for </a:t>
            </a:r>
            <a:r>
              <a:rPr lang="fi-FI" dirty="0" err="1"/>
              <a:t>now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93CF6-C44E-8645-B14A-8C00384B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094" y="1825625"/>
            <a:ext cx="2340718" cy="4872311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6C779117-C0EB-2545-9969-A615DECBD2EC}"/>
              </a:ext>
            </a:extLst>
          </p:cNvPr>
          <p:cNvSpPr/>
          <p:nvPr/>
        </p:nvSpPr>
        <p:spPr>
          <a:xfrm>
            <a:off x="7294700" y="4769562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blur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24066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Blurring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look </a:t>
            </a:r>
            <a:r>
              <a:rPr lang="fi-FI" dirty="0" err="1"/>
              <a:t>now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74777-367F-8B4E-87FC-D7E01B61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341" y="1954922"/>
            <a:ext cx="3213671" cy="47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67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Blurring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slide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video </a:t>
            </a:r>
            <a:r>
              <a:rPr lang="fi-FI" dirty="0" err="1"/>
              <a:t>how</a:t>
            </a:r>
            <a:r>
              <a:rPr lang="fi-FI" dirty="0"/>
              <a:t> to import and </a:t>
            </a:r>
            <a:r>
              <a:rPr lang="fi-FI" dirty="0" err="1"/>
              <a:t>mask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328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4 at 10.20.57">
            <a:hlinkClick r:id="" action="ppaction://media"/>
            <a:extLst>
              <a:ext uri="{FF2B5EF4-FFF2-40B4-BE49-F238E27FC236}">
                <a16:creationId xmlns:a16="http://schemas.microsoft.com/office/drawing/2014/main" id="{F9DED37C-9150-424B-AB01-8F347031F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9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Royalty </a:t>
            </a:r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lot</a:t>
            </a:r>
            <a:r>
              <a:rPr lang="fi-FI" dirty="0"/>
              <a:t> of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places</a:t>
            </a:r>
            <a:r>
              <a:rPr lang="fi-FI" dirty="0"/>
              <a:t> to </a:t>
            </a:r>
            <a:r>
              <a:rPr lang="fi-FI" dirty="0" err="1"/>
              <a:t>aquire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protoypes</a:t>
            </a:r>
            <a:r>
              <a:rPr lang="fi-FI" dirty="0"/>
              <a:t>, </a:t>
            </a:r>
            <a:r>
              <a:rPr lang="fi-FI" dirty="0" err="1"/>
              <a:t>some</a:t>
            </a:r>
            <a:r>
              <a:rPr lang="fi-FI" dirty="0"/>
              <a:t> of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paid</a:t>
            </a:r>
            <a:r>
              <a:rPr lang="fi-FI" dirty="0"/>
              <a:t> and </a:t>
            </a:r>
            <a:r>
              <a:rPr lang="fi-FI" dirty="0" err="1"/>
              <a:t>some</a:t>
            </a:r>
            <a:r>
              <a:rPr lang="fi-FI" dirty="0"/>
              <a:t> of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free</a:t>
            </a:r>
            <a:endParaRPr lang="fi-FI" dirty="0"/>
          </a:p>
          <a:p>
            <a:r>
              <a:rPr lang="fi-FI" dirty="0" err="1"/>
              <a:t>Most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started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as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prototypes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migh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buy</a:t>
            </a:r>
            <a:r>
              <a:rPr lang="fi-FI" dirty="0"/>
              <a:t> </a:t>
            </a:r>
            <a:r>
              <a:rPr lang="fi-FI" dirty="0" err="1"/>
              <a:t>licences</a:t>
            </a:r>
            <a:r>
              <a:rPr lang="fi-FI" dirty="0"/>
              <a:t> for </a:t>
            </a:r>
            <a:r>
              <a:rPr lang="fi-FI" dirty="0" err="1"/>
              <a:t>images</a:t>
            </a:r>
            <a:endParaRPr lang="fi-FI" dirty="0"/>
          </a:p>
          <a:p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roalty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:</a:t>
            </a:r>
          </a:p>
          <a:p>
            <a:pPr lvl="1"/>
            <a:r>
              <a:rPr lang="fi-FI" dirty="0">
                <a:hlinkClick r:id="rId2"/>
              </a:rPr>
              <a:t>www.pexels.com</a:t>
            </a:r>
            <a:endParaRPr lang="fi-FI" dirty="0"/>
          </a:p>
          <a:p>
            <a:pPr lvl="1"/>
            <a:r>
              <a:rPr lang="fi-FI" dirty="0">
                <a:hlinkClick r:id="rId3"/>
              </a:rPr>
              <a:t>www.unsplas.com</a:t>
            </a:r>
            <a:endParaRPr lang="fi-FI" dirty="0"/>
          </a:p>
          <a:p>
            <a:pPr lvl="1"/>
            <a:r>
              <a:rPr lang="fi-FI" dirty="0">
                <a:hlinkClick r:id="rId4"/>
              </a:rPr>
              <a:t>www.pixabay.com</a:t>
            </a:r>
            <a:endParaRPr lang="fi-FI" dirty="0"/>
          </a:p>
          <a:p>
            <a:r>
              <a:rPr lang="fi-FI" dirty="0" err="1"/>
              <a:t>Remember</a:t>
            </a:r>
            <a:r>
              <a:rPr lang="fi-FI" dirty="0"/>
              <a:t> to </a:t>
            </a:r>
            <a:r>
              <a:rPr lang="fi-FI" dirty="0" err="1"/>
              <a:t>read</a:t>
            </a:r>
            <a:r>
              <a:rPr lang="fi-FI" dirty="0"/>
              <a:t> copyright </a:t>
            </a:r>
            <a:r>
              <a:rPr lang="fi-FI" dirty="0" err="1"/>
              <a:t>details</a:t>
            </a:r>
            <a:r>
              <a:rPr lang="fi-FI" dirty="0"/>
              <a:t> 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, as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to </a:t>
            </a:r>
            <a:r>
              <a:rPr lang="fi-FI" dirty="0" err="1"/>
              <a:t>mention</a:t>
            </a:r>
            <a:r>
              <a:rPr lang="fi-FI" dirty="0"/>
              <a:t> </a:t>
            </a:r>
            <a:r>
              <a:rPr lang="fi-FI" dirty="0" err="1"/>
              <a:t>photographers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non-commercial</a:t>
            </a:r>
            <a:r>
              <a:rPr lang="fi-FI" dirty="0"/>
              <a:t> </a:t>
            </a:r>
            <a:r>
              <a:rPr lang="fi-FI" dirty="0" err="1"/>
              <a:t>purposes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6311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Learning </a:t>
            </a:r>
            <a:r>
              <a:rPr lang="fi-FI" dirty="0" err="1"/>
              <a:t>objective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Basics </a:t>
            </a:r>
            <a:r>
              <a:rPr lang="fi-FI" dirty="0" err="1"/>
              <a:t>usage</a:t>
            </a:r>
            <a:r>
              <a:rPr lang="fi-FI" dirty="0"/>
              <a:t> of Adobe XD</a:t>
            </a:r>
          </a:p>
          <a:p>
            <a:r>
              <a:rPr lang="fi-FI" dirty="0"/>
              <a:t>Using of </a:t>
            </a:r>
            <a:r>
              <a:rPr lang="fi-FI" dirty="0" err="1"/>
              <a:t>images</a:t>
            </a:r>
            <a:r>
              <a:rPr lang="fi-FI" dirty="0"/>
              <a:t> and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graphics</a:t>
            </a:r>
            <a:r>
              <a:rPr lang="fi-FI" dirty="0"/>
              <a:t> and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copyrights</a:t>
            </a:r>
            <a:endParaRPr lang="fi-FI" dirty="0"/>
          </a:p>
          <a:p>
            <a:r>
              <a:rPr lang="fi-FI" dirty="0"/>
              <a:t>Publishing </a:t>
            </a:r>
            <a:r>
              <a:rPr lang="fi-FI" dirty="0" err="1"/>
              <a:t>prototypes</a:t>
            </a:r>
            <a:r>
              <a:rPr lang="fi-FI" dirty="0"/>
              <a:t> and </a:t>
            </a:r>
            <a:r>
              <a:rPr lang="fi-FI" dirty="0" err="1"/>
              <a:t>collecting</a:t>
            </a:r>
            <a:r>
              <a:rPr lang="fi-FI" dirty="0"/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418389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Lesson</a:t>
            </a:r>
            <a:r>
              <a:rPr lang="fi-FI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knowledge</a:t>
            </a:r>
            <a:r>
              <a:rPr lang="fi-FI" dirty="0"/>
              <a:t> of </a:t>
            </a:r>
            <a:r>
              <a:rPr lang="fi-FI" dirty="0" err="1"/>
              <a:t>following</a:t>
            </a:r>
            <a:endParaRPr lang="fi-FI" dirty="0"/>
          </a:p>
          <a:p>
            <a:pPr lvl="1"/>
            <a:r>
              <a:rPr lang="fi-FI" dirty="0" err="1"/>
              <a:t>Creating</a:t>
            </a:r>
            <a:r>
              <a:rPr lang="fi-FI" dirty="0"/>
              <a:t> of </a:t>
            </a:r>
            <a:r>
              <a:rPr lang="fi-FI" dirty="0" err="1"/>
              <a:t>new</a:t>
            </a:r>
            <a:r>
              <a:rPr lang="fi-FI" dirty="0"/>
              <a:t> design </a:t>
            </a:r>
            <a:r>
              <a:rPr lang="fi-FI" dirty="0" err="1"/>
              <a:t>template</a:t>
            </a:r>
            <a:endParaRPr lang="fi-FI" dirty="0"/>
          </a:p>
          <a:p>
            <a:pPr lvl="1"/>
            <a:r>
              <a:rPr lang="fi-FI" dirty="0"/>
              <a:t>Import </a:t>
            </a:r>
            <a:r>
              <a:rPr lang="fi-FI" dirty="0" err="1"/>
              <a:t>images</a:t>
            </a:r>
            <a:r>
              <a:rPr lang="fi-FI" dirty="0"/>
              <a:t> to design </a:t>
            </a:r>
            <a:r>
              <a:rPr lang="fi-FI" dirty="0" err="1"/>
              <a:t>page</a:t>
            </a:r>
            <a:endParaRPr lang="fi-FI" dirty="0"/>
          </a:p>
          <a:p>
            <a:pPr lvl="1"/>
            <a:r>
              <a:rPr lang="fi-FI" dirty="0" err="1"/>
              <a:t>Masking</a:t>
            </a:r>
            <a:r>
              <a:rPr lang="fi-FI" dirty="0"/>
              <a:t> of image and </a:t>
            </a:r>
            <a:r>
              <a:rPr lang="fi-FI" dirty="0" err="1"/>
              <a:t>blurring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942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Exercise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pass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, </a:t>
            </a:r>
            <a:r>
              <a:rPr lang="fi-FI" dirty="0" err="1"/>
              <a:t>publish</a:t>
            </a:r>
            <a:r>
              <a:rPr lang="fi-FI" dirty="0"/>
              <a:t> it and </a:t>
            </a:r>
            <a:r>
              <a:rPr lang="fi-FI" dirty="0" err="1"/>
              <a:t>send</a:t>
            </a:r>
            <a:r>
              <a:rPr lang="fi-FI" dirty="0"/>
              <a:t> </a:t>
            </a:r>
            <a:r>
              <a:rPr lang="fi-FI" dirty="0" err="1"/>
              <a:t>link</a:t>
            </a:r>
            <a:r>
              <a:rPr lang="fi-FI" dirty="0"/>
              <a:t> to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teacher</a:t>
            </a:r>
            <a:endParaRPr lang="fi-FI" dirty="0"/>
          </a:p>
          <a:p>
            <a:r>
              <a:rPr lang="fi-FI" dirty="0" err="1"/>
              <a:t>Excercise</a:t>
            </a:r>
            <a:r>
              <a:rPr lang="fi-FI" dirty="0"/>
              <a:t> </a:t>
            </a:r>
            <a:r>
              <a:rPr lang="fi-FI" dirty="0" err="1"/>
              <a:t>subjects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 </a:t>
            </a:r>
            <a:r>
              <a:rPr lang="fi-FI" dirty="0" err="1"/>
              <a:t>freely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suggestions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Food </a:t>
            </a:r>
            <a:r>
              <a:rPr lang="fi-FI" dirty="0" err="1"/>
              <a:t>order</a:t>
            </a:r>
            <a:r>
              <a:rPr lang="fi-FI" dirty="0"/>
              <a:t> </a:t>
            </a:r>
            <a:r>
              <a:rPr lang="fi-FI" dirty="0" err="1"/>
              <a:t>application</a:t>
            </a:r>
            <a:endParaRPr lang="fi-FI" dirty="0"/>
          </a:p>
          <a:p>
            <a:pPr lvl="1"/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sharing</a:t>
            </a:r>
            <a:r>
              <a:rPr lang="fi-FI" dirty="0"/>
              <a:t> for </a:t>
            </a:r>
            <a:r>
              <a:rPr lang="fi-FI" dirty="0" err="1"/>
              <a:t>communities</a:t>
            </a:r>
            <a:endParaRPr lang="fi-FI" dirty="0"/>
          </a:p>
          <a:p>
            <a:pPr lvl="1"/>
            <a:r>
              <a:rPr lang="fi-FI" dirty="0" err="1"/>
              <a:t>Customer</a:t>
            </a:r>
            <a:r>
              <a:rPr lang="fi-FI" dirty="0"/>
              <a:t> feedback for </a:t>
            </a:r>
            <a:r>
              <a:rPr lang="fi-FI" dirty="0" err="1"/>
              <a:t>stores</a:t>
            </a:r>
            <a:endParaRPr lang="fi-FI" dirty="0"/>
          </a:p>
          <a:p>
            <a:pPr lvl="1"/>
            <a:r>
              <a:rPr lang="fi-FI" dirty="0"/>
              <a:t>Peer-to-Peer money </a:t>
            </a:r>
            <a:r>
              <a:rPr lang="fi-FI" dirty="0" err="1"/>
              <a:t>transfer</a:t>
            </a:r>
            <a:endParaRPr lang="fi-FI" dirty="0"/>
          </a:p>
          <a:p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include</a:t>
            </a:r>
            <a:r>
              <a:rPr lang="fi-FI" dirty="0"/>
              <a:t> 5-7 </a:t>
            </a:r>
            <a:r>
              <a:rPr lang="fi-FI" dirty="0" err="1"/>
              <a:t>pages</a:t>
            </a:r>
            <a:r>
              <a:rPr lang="fi-FI" dirty="0"/>
              <a:t> and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meant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mobile /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(</a:t>
            </a:r>
            <a:r>
              <a:rPr lang="fi-FI" dirty="0" err="1"/>
              <a:t>smart</a:t>
            </a:r>
            <a:r>
              <a:rPr lang="fi-FI" dirty="0"/>
              <a:t> </a:t>
            </a:r>
            <a:r>
              <a:rPr lang="fi-FI" dirty="0" err="1"/>
              <a:t>watch</a:t>
            </a:r>
            <a:r>
              <a:rPr lang="fi-FI" dirty="0"/>
              <a:t>, etc..) </a:t>
            </a:r>
            <a:r>
              <a:rPr lang="fi-FI" dirty="0" err="1"/>
              <a:t>device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8705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654" y="365125"/>
            <a:ext cx="9257145" cy="1325563"/>
          </a:xfrm>
        </p:spPr>
        <p:txBody>
          <a:bodyPr/>
          <a:lstStyle/>
          <a:p>
            <a:r>
              <a:rPr lang="fi-FI" dirty="0" err="1"/>
              <a:t>Whats</a:t>
            </a:r>
            <a:r>
              <a:rPr lang="fi-FI" dirty="0"/>
              <a:t> Adobe XD?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With</a:t>
            </a:r>
            <a:r>
              <a:rPr lang="fi-FI" dirty="0"/>
              <a:t> Adobe XD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Design User </a:t>
            </a:r>
            <a:r>
              <a:rPr lang="fi-FI" dirty="0" err="1"/>
              <a:t>Interfaces</a:t>
            </a:r>
            <a:endParaRPr lang="fi-FI" dirty="0"/>
          </a:p>
          <a:p>
            <a:pPr lvl="1"/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functional</a:t>
            </a:r>
            <a:r>
              <a:rPr lang="fi-FI" dirty="0"/>
              <a:t> </a:t>
            </a:r>
            <a:r>
              <a:rPr lang="fi-FI" dirty="0" err="1"/>
              <a:t>prototype</a:t>
            </a:r>
            <a:endParaRPr lang="fi-FI" dirty="0"/>
          </a:p>
          <a:p>
            <a:pPr lvl="1"/>
            <a:r>
              <a:rPr lang="fi-FI" dirty="0" err="1"/>
              <a:t>Share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customer</a:t>
            </a:r>
            <a:r>
              <a:rPr lang="fi-FI" dirty="0"/>
              <a:t> for feedback</a:t>
            </a:r>
          </a:p>
          <a:p>
            <a:pPr lvl="1"/>
            <a:endParaRPr lang="fi-FI" dirty="0"/>
          </a:p>
          <a:p>
            <a:r>
              <a:rPr lang="fi-FI" dirty="0"/>
              <a:t>Adobe XD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Adobe </a:t>
            </a:r>
            <a:r>
              <a:rPr lang="fi-FI" dirty="0" err="1"/>
              <a:t>account</a:t>
            </a:r>
            <a:r>
              <a:rPr lang="fi-FI" dirty="0"/>
              <a:t> for </a:t>
            </a:r>
            <a:r>
              <a:rPr lang="fi-FI" dirty="0" err="1"/>
              <a:t>free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account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publish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for </a:t>
            </a:r>
            <a:r>
              <a:rPr lang="fi-FI" dirty="0" err="1"/>
              <a:t>customers</a:t>
            </a:r>
            <a:r>
              <a:rPr lang="fi-FI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22469-000F-AF42-A30E-03B3FF68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7" y="478919"/>
            <a:ext cx="1122702" cy="1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2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654" y="365125"/>
            <a:ext cx="9257145" cy="1325563"/>
          </a:xfrm>
        </p:spPr>
        <p:txBody>
          <a:bodyPr/>
          <a:lstStyle/>
          <a:p>
            <a:r>
              <a:rPr lang="fi-FI" dirty="0" err="1"/>
              <a:t>Download</a:t>
            </a:r>
            <a:r>
              <a:rPr lang="fi-FI" dirty="0"/>
              <a:t> Adobe XD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go to:</a:t>
            </a:r>
          </a:p>
          <a:p>
            <a:pPr lvl="1"/>
            <a:r>
              <a:rPr lang="fi-FI" dirty="0">
                <a:hlinkClick r:id="rId2"/>
              </a:rPr>
              <a:t>https://www.adobe.com/fi/products/xd.html</a:t>
            </a:r>
            <a:endParaRPr lang="fi-FI" dirty="0"/>
          </a:p>
          <a:p>
            <a:pPr lvl="1"/>
            <a:r>
              <a:rPr lang="fi-FI" dirty="0"/>
              <a:t>And </a:t>
            </a:r>
            <a:r>
              <a:rPr lang="fi-FI" dirty="0" err="1"/>
              <a:t>choose</a:t>
            </a:r>
            <a:r>
              <a:rPr lang="fi-FI" dirty="0"/>
              <a:t> ”</a:t>
            </a:r>
            <a:r>
              <a:rPr lang="fi-FI" dirty="0" err="1"/>
              <a:t>Download</a:t>
            </a:r>
            <a:r>
              <a:rPr lang="fi-FI" dirty="0"/>
              <a:t>”,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Adobe </a:t>
            </a:r>
            <a:r>
              <a:rPr lang="fi-FI" dirty="0" err="1"/>
              <a:t>account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don’t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download</a:t>
            </a:r>
            <a:r>
              <a:rPr lang="fi-FI" dirty="0"/>
              <a:t> is </a:t>
            </a:r>
            <a:r>
              <a:rPr lang="fi-FI" dirty="0" err="1"/>
              <a:t>completed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Adobe as </a:t>
            </a:r>
            <a:r>
              <a:rPr lang="fi-FI" dirty="0" err="1"/>
              <a:t>any</a:t>
            </a:r>
            <a:r>
              <a:rPr lang="fi-FI" dirty="0"/>
              <a:t> software to </a:t>
            </a:r>
            <a:r>
              <a:rPr lang="fi-FI" dirty="0" err="1"/>
              <a:t>your</a:t>
            </a:r>
            <a:r>
              <a:rPr lang="fi-FI" dirty="0"/>
              <a:t> operating </a:t>
            </a:r>
            <a:r>
              <a:rPr lang="fi-FI" dirty="0" err="1"/>
              <a:t>system</a:t>
            </a:r>
            <a:r>
              <a:rPr lang="fi-FI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22469-000F-AF42-A30E-03B3FF68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7" y="478919"/>
            <a:ext cx="1122702" cy="1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9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23510" y="365125"/>
            <a:ext cx="6830290" cy="1325563"/>
          </a:xfrm>
        </p:spPr>
        <p:txBody>
          <a:bodyPr/>
          <a:lstStyle/>
          <a:p>
            <a:r>
              <a:rPr lang="fi-FI" dirty="0"/>
              <a:t>Design User </a:t>
            </a:r>
            <a:r>
              <a:rPr lang="fi-FI" dirty="0" err="1"/>
              <a:t>Interfaces</a:t>
            </a:r>
            <a:endParaRPr lang="fi-FI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23510" y="1825625"/>
            <a:ext cx="6830290" cy="4351338"/>
          </a:xfrm>
        </p:spPr>
        <p:txBody>
          <a:bodyPr/>
          <a:lstStyle/>
          <a:p>
            <a:r>
              <a:rPr lang="fi-FI" dirty="0"/>
              <a:t>On Adobe XD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interfaces</a:t>
            </a:r>
            <a:r>
              <a:rPr lang="fi-FI" dirty="0"/>
              <a:t> for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kind</a:t>
            </a:r>
            <a:r>
              <a:rPr lang="fi-FI" dirty="0"/>
              <a:t> of </a:t>
            </a:r>
            <a:r>
              <a:rPr lang="fi-FI" dirty="0" err="1"/>
              <a:t>device</a:t>
            </a:r>
            <a:r>
              <a:rPr lang="fi-FI" dirty="0"/>
              <a:t>: mobile </a:t>
            </a:r>
            <a:r>
              <a:rPr lang="fi-FI" dirty="0" err="1"/>
              <a:t>phones</a:t>
            </a:r>
            <a:r>
              <a:rPr lang="fi-FI" dirty="0"/>
              <a:t>, </a:t>
            </a:r>
            <a:r>
              <a:rPr lang="fi-FI" dirty="0" err="1"/>
              <a:t>tablets</a:t>
            </a:r>
            <a:r>
              <a:rPr lang="fi-FI" dirty="0"/>
              <a:t>, desktop, </a:t>
            </a:r>
            <a:r>
              <a:rPr lang="fi-FI" dirty="0" err="1"/>
              <a:t>etc</a:t>
            </a:r>
            <a:r>
              <a:rPr lang="fi-FI" dirty="0"/>
              <a:t>…</a:t>
            </a:r>
          </a:p>
          <a:p>
            <a:endParaRPr lang="fi-FI" dirty="0"/>
          </a:p>
          <a:p>
            <a:r>
              <a:rPr lang="fi-FI" dirty="0"/>
              <a:t>User </a:t>
            </a:r>
            <a:r>
              <a:rPr lang="fi-FI" dirty="0" err="1"/>
              <a:t>interfaces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, </a:t>
            </a:r>
            <a:r>
              <a:rPr lang="fi-FI" dirty="0" err="1"/>
              <a:t>text</a:t>
            </a:r>
            <a:r>
              <a:rPr lang="fi-FI" dirty="0"/>
              <a:t>,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grahics</a:t>
            </a:r>
            <a:r>
              <a:rPr lang="fi-FI" dirty="0"/>
              <a:t>, </a:t>
            </a:r>
            <a:r>
              <a:rPr lang="fi-FI" dirty="0" err="1"/>
              <a:t>etc</a:t>
            </a:r>
            <a:r>
              <a:rPr lang="fi-FI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B39337-1F4C-5342-9F1F-16B17997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563933" cy="59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8982431" cy="1325563"/>
          </a:xfrm>
        </p:spPr>
        <p:txBody>
          <a:bodyPr/>
          <a:lstStyle/>
          <a:p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functional</a:t>
            </a:r>
            <a:r>
              <a:rPr lang="fi-FI" dirty="0"/>
              <a:t> </a:t>
            </a:r>
            <a:r>
              <a:rPr lang="fi-FI" dirty="0" err="1"/>
              <a:t>prototype</a:t>
            </a:r>
            <a:endParaRPr lang="fi-FI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1801" y="1825625"/>
            <a:ext cx="5539441" cy="435133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prototyping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functional</a:t>
            </a:r>
            <a:r>
              <a:rPr lang="fi-FI" dirty="0"/>
              <a:t> </a:t>
            </a:r>
            <a:r>
              <a:rPr lang="fi-FI" dirty="0" err="1"/>
              <a:t>prototypes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users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just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application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data</a:t>
            </a:r>
          </a:p>
          <a:p>
            <a:endParaRPr lang="fi-FI" dirty="0"/>
          </a:p>
          <a:p>
            <a:r>
              <a:rPr lang="fi-FI" dirty="0" err="1"/>
              <a:t>Prototypes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unlimited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”</a:t>
            </a:r>
            <a:r>
              <a:rPr lang="fi-FI" dirty="0" err="1"/>
              <a:t>pages</a:t>
            </a:r>
            <a:r>
              <a:rPr lang="fi-FI" dirty="0"/>
              <a:t>” and </a:t>
            </a:r>
            <a:r>
              <a:rPr lang="fi-FI" dirty="0" err="1"/>
              <a:t>users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</a:t>
            </a:r>
            <a:r>
              <a:rPr lang="fi-FI" dirty="0" err="1"/>
              <a:t>interact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altough</a:t>
            </a:r>
            <a:r>
              <a:rPr lang="fi-FI" dirty="0"/>
              <a:t> is </a:t>
            </a:r>
            <a:r>
              <a:rPr lang="fi-FI" dirty="0" err="1"/>
              <a:t>quite</a:t>
            </a:r>
            <a:r>
              <a:rPr lang="fi-FI" dirty="0"/>
              <a:t> </a:t>
            </a:r>
            <a:r>
              <a:rPr lang="fi-FI" dirty="0" err="1"/>
              <a:t>limited</a:t>
            </a: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58F67-9DAD-2341-8345-4A0DFC39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42" y="1825625"/>
            <a:ext cx="6068004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5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6830290" cy="1325563"/>
          </a:xfrm>
        </p:spPr>
        <p:txBody>
          <a:bodyPr/>
          <a:lstStyle/>
          <a:p>
            <a:r>
              <a:rPr lang="fi-FI" dirty="0" err="1"/>
              <a:t>Sharing</a:t>
            </a:r>
            <a:r>
              <a:rPr lang="fi-FI" dirty="0"/>
              <a:t> </a:t>
            </a:r>
            <a:r>
              <a:rPr lang="fi-FI" dirty="0" err="1"/>
              <a:t>protypes</a:t>
            </a:r>
            <a:endParaRPr lang="fi-FI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35920C3-3BE6-D64A-92C7-A3DC21C218CA}"/>
              </a:ext>
            </a:extLst>
          </p:cNvPr>
          <p:cNvSpPr txBox="1">
            <a:spLocks/>
          </p:cNvSpPr>
          <p:nvPr/>
        </p:nvSpPr>
        <p:spPr>
          <a:xfrm>
            <a:off x="5865091" y="1825625"/>
            <a:ext cx="5273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share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as </a:t>
            </a:r>
            <a:r>
              <a:rPr lang="fi-FI" dirty="0" err="1"/>
              <a:t>public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 </a:t>
            </a:r>
            <a:r>
              <a:rPr lang="fi-FI" dirty="0" err="1"/>
              <a:t>protected</a:t>
            </a:r>
            <a:r>
              <a:rPr lang="fi-FI" dirty="0"/>
              <a:t> </a:t>
            </a:r>
            <a:r>
              <a:rPr lang="fi-FI" dirty="0" err="1"/>
              <a:t>link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Users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open </a:t>
            </a:r>
            <a:r>
              <a:rPr lang="fi-FI" dirty="0" err="1"/>
              <a:t>link</a:t>
            </a:r>
            <a:r>
              <a:rPr lang="fi-FI" dirty="0"/>
              <a:t> in </a:t>
            </a:r>
            <a:r>
              <a:rPr lang="fi-FI" dirty="0" err="1"/>
              <a:t>browser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Adobe XD mobile </a:t>
            </a:r>
            <a:r>
              <a:rPr lang="fi-FI" dirty="0" err="1"/>
              <a:t>app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users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comments</a:t>
            </a:r>
            <a:endParaRPr lang="fi-FI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F2D8FB-67DF-194B-B684-1ABCC7FA4A36}"/>
              </a:ext>
            </a:extLst>
          </p:cNvPr>
          <p:cNvGrpSpPr/>
          <p:nvPr/>
        </p:nvGrpSpPr>
        <p:grpSpPr>
          <a:xfrm>
            <a:off x="431801" y="1431636"/>
            <a:ext cx="5322454" cy="5194846"/>
            <a:chOff x="4942659" y="0"/>
            <a:chExt cx="7026463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28E412-EE0C-6E4F-B6A7-94080619D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220"/>
            <a:stretch/>
          </p:blipFill>
          <p:spPr>
            <a:xfrm>
              <a:off x="4942659" y="0"/>
              <a:ext cx="3850359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C09120-ABA9-2446-99D3-B2505865B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961"/>
            <a:stretch/>
          </p:blipFill>
          <p:spPr>
            <a:xfrm>
              <a:off x="8793018" y="0"/>
              <a:ext cx="317610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43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A139F63D7FC428580688CDD233A90" ma:contentTypeVersion="2" ma:contentTypeDescription="Create a new document." ma:contentTypeScope="" ma:versionID="4c7a3b87a3ace5e7aa5de843f2960005">
  <xsd:schema xmlns:xsd="http://www.w3.org/2001/XMLSchema" xmlns:xs="http://www.w3.org/2001/XMLSchema" xmlns:p="http://schemas.microsoft.com/office/2006/metadata/properties" xmlns:ns2="2f2a2c61-d588-4160-a37b-4baf5d762c9b" targetNamespace="http://schemas.microsoft.com/office/2006/metadata/properties" ma:root="true" ma:fieldsID="70570f7db44f617e66f2155b7503037f" ns2:_="">
    <xsd:import namespace="2f2a2c61-d588-4160-a37b-4baf5d762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a2c61-d588-4160-a37b-4baf5d762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62B5DB-6B95-4379-A1DC-52E95EAF56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D5FF5B6-9E50-4AB2-A0BB-5C4C44E773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FACFEE-35E5-47F0-80F3-D70AC23A3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2a2c61-d588-4160-a37b-4baf5d762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7302</TotalTime>
  <Words>866</Words>
  <Application>Microsoft Macintosh PowerPoint</Application>
  <PresentationFormat>Widescreen</PresentationFormat>
  <Paragraphs>121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Office Theme</vt:lpstr>
      <vt:lpstr>Using Adobe XD as UI/UX development tool</vt:lpstr>
      <vt:lpstr>How course is build up</vt:lpstr>
      <vt:lpstr>Learning objective</vt:lpstr>
      <vt:lpstr>Exercise</vt:lpstr>
      <vt:lpstr>Whats Adobe XD?</vt:lpstr>
      <vt:lpstr>Download Adobe XD</vt:lpstr>
      <vt:lpstr>Design User Interfaces</vt:lpstr>
      <vt:lpstr>Implement functional prototype</vt:lpstr>
      <vt:lpstr>Sharing protypes</vt:lpstr>
      <vt:lpstr>Sharing protypes</vt:lpstr>
      <vt:lpstr>Lesson 1 my first page</vt:lpstr>
      <vt:lpstr>Creating a empty project</vt:lpstr>
      <vt:lpstr>Creating a empty project</vt:lpstr>
      <vt:lpstr>Creating a empty project</vt:lpstr>
      <vt:lpstr>My first page</vt:lpstr>
      <vt:lpstr>Lesson 2 Images Importing and masking</vt:lpstr>
      <vt:lpstr>Importing images</vt:lpstr>
      <vt:lpstr>Importing images</vt:lpstr>
      <vt:lpstr>Masking images</vt:lpstr>
      <vt:lpstr>Masking images</vt:lpstr>
      <vt:lpstr>Masking images</vt:lpstr>
      <vt:lpstr>Masking images</vt:lpstr>
      <vt:lpstr>Masking images</vt:lpstr>
      <vt:lpstr>PowerPoint Presentation</vt:lpstr>
      <vt:lpstr>Blurring images</vt:lpstr>
      <vt:lpstr>Blurring images</vt:lpstr>
      <vt:lpstr>Blurring images</vt:lpstr>
      <vt:lpstr>PowerPoint Presentation</vt:lpstr>
      <vt:lpstr>Royalty free images</vt:lpstr>
      <vt:lpstr>Lesson 1</vt:lpstr>
    </vt:vector>
  </TitlesOfParts>
  <Company>Centria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H2C PowerPoint template</dc:title>
  <dc:creator>Heidi Kaartinen</dc:creator>
  <cp:lastModifiedBy>Jari -</cp:lastModifiedBy>
  <cp:revision>46</cp:revision>
  <dcterms:created xsi:type="dcterms:W3CDTF">2019-02-05T11:13:39Z</dcterms:created>
  <dcterms:modified xsi:type="dcterms:W3CDTF">2019-10-14T07:33:38Z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0x010100D1FA139F63D7FC428580688CDD233A90</vt:lpwstr>
  </property>
</Properties>
</file>